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62" r:id="rId7"/>
    <p:sldId id="261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0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presProps" Target="presProps.xml" /><Relationship Id="rId3" Type="http://schemas.openxmlformats.org/officeDocument/2006/relationships/customXml" Target="../customXml/item3.xml" /><Relationship Id="rId7" Type="http://schemas.openxmlformats.org/officeDocument/2006/relationships/slide" Target="slides/slide3.xml" /><Relationship Id="rId12" Type="http://schemas.openxmlformats.org/officeDocument/2006/relationships/handoutMaster" Target="handoutMasters/handoutMaster1.xml" /><Relationship Id="rId2" Type="http://schemas.openxmlformats.org/officeDocument/2006/relationships/customXml" Target="../customXml/item2.xml" /><Relationship Id="rId16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1.xml" /><Relationship Id="rId15" Type="http://schemas.openxmlformats.org/officeDocument/2006/relationships/theme" Target="theme/theme1.xml" /><Relationship Id="rId10" Type="http://schemas.openxmlformats.org/officeDocument/2006/relationships/slide" Target="slides/slide6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viewProps" Target="viewProp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Qtr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Qtr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 Qtr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94876112"/>
        <c:axId val="-147223312"/>
      </c:areaChart>
      <c:catAx>
        <c:axId val="-1994876112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7223312"/>
        <c:crosses val="autoZero"/>
        <c:auto val="1"/>
        <c:lblAlgn val="ctr"/>
        <c:lblOffset val="100"/>
        <c:noMultiLvlLbl val="0"/>
      </c:catAx>
      <c:valAx>
        <c:axId val="-14722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4876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 /><Relationship Id="rId3" Type="http://schemas.openxmlformats.org/officeDocument/2006/relationships/image" Target="../media/image8.png" /><Relationship Id="rId7" Type="http://schemas.openxmlformats.org/officeDocument/2006/relationships/image" Target="../media/image12.png" /><Relationship Id="rId2" Type="http://schemas.openxmlformats.org/officeDocument/2006/relationships/image" Target="../media/image7.svg" /><Relationship Id="rId1" Type="http://schemas.openxmlformats.org/officeDocument/2006/relationships/image" Target="../media/image6.png" /><Relationship Id="rId6" Type="http://schemas.openxmlformats.org/officeDocument/2006/relationships/image" Target="../media/image11.svg" /><Relationship Id="rId5" Type="http://schemas.openxmlformats.org/officeDocument/2006/relationships/image" Target="../media/image10.png" /><Relationship Id="rId4" Type="http://schemas.openxmlformats.org/officeDocument/2006/relationships/image" Target="../media/image9.svg" 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 /><Relationship Id="rId3" Type="http://schemas.openxmlformats.org/officeDocument/2006/relationships/image" Target="../media/image8.png" /><Relationship Id="rId7" Type="http://schemas.openxmlformats.org/officeDocument/2006/relationships/image" Target="../media/image12.png" /><Relationship Id="rId2" Type="http://schemas.openxmlformats.org/officeDocument/2006/relationships/image" Target="../media/image7.svg" /><Relationship Id="rId1" Type="http://schemas.openxmlformats.org/officeDocument/2006/relationships/image" Target="../media/image6.png" /><Relationship Id="rId6" Type="http://schemas.openxmlformats.org/officeDocument/2006/relationships/image" Target="../media/image11.svg" /><Relationship Id="rId5" Type="http://schemas.openxmlformats.org/officeDocument/2006/relationships/image" Target="../media/image10.png" /><Relationship Id="rId4" Type="http://schemas.openxmlformats.org/officeDocument/2006/relationships/image" Target="../media/image9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NETWORK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PROCESSOR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 COMPUTING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SERVER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/>
            <a:t>Access needed</a:t>
          </a:r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/>
            <a:t>Determine scale</a:t>
          </a:r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/>
            <a:t>Select technology</a:t>
          </a:r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PROCESSOR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CLOUD COMPUTING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SERVER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Access needed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Determine scale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Select technology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2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jpeg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 /><Relationship Id="rId3" Type="http://schemas.openxmlformats.org/officeDocument/2006/relationships/image" Target="../media/image1.jpeg" /><Relationship Id="rId7" Type="http://schemas.openxmlformats.org/officeDocument/2006/relationships/diagramLayout" Target="../diagrams/layout1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diagramData" Target="../diagrams/data1.xml" /><Relationship Id="rId5" Type="http://schemas.openxmlformats.org/officeDocument/2006/relationships/image" Target="../media/image5.jpeg" /><Relationship Id="rId10" Type="http://schemas.microsoft.com/office/2007/relationships/diagramDrawing" Target="../diagrams/drawing1.xml" /><Relationship Id="rId4" Type="http://schemas.openxmlformats.org/officeDocument/2006/relationships/image" Target="../media/image2.png" /><Relationship Id="rId9" Type="http://schemas.openxmlformats.org/officeDocument/2006/relationships/diagramColors" Target="../diagrams/colors1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chart" Target="../charts/chart1.xml" 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 /><Relationship Id="rId3" Type="http://schemas.openxmlformats.org/officeDocument/2006/relationships/image" Target="../media/image1.jpeg" /><Relationship Id="rId7" Type="http://schemas.openxmlformats.org/officeDocument/2006/relationships/diagramColors" Target="../diagrams/colors2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6" Type="http://schemas.openxmlformats.org/officeDocument/2006/relationships/diagramQuickStyle" Target="../diagrams/quickStyle2.xml" /><Relationship Id="rId5" Type="http://schemas.openxmlformats.org/officeDocument/2006/relationships/diagramLayout" Target="../diagrams/layout2.xml" /><Relationship Id="rId4" Type="http://schemas.openxmlformats.org/officeDocument/2006/relationships/diagramData" Target="../diagrams/data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0.xml" /><Relationship Id="rId4" Type="http://schemas.openxmlformats.org/officeDocument/2006/relationships/hyperlink" Target="mailto:someone@example.com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Modern Circuit </a:t>
            </a:r>
            <a:br>
              <a:rPr lang="en-US" dirty="0"/>
            </a:br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Computing Components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70181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1232-6A9A-9748-9D96-60AAE601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2C9CA-E12A-7941-9C62-24236F73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4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Distribution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Content Placeholder 5" descr="Graph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543268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51868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hlinkClick r:id="rId4"/>
              </a:rPr>
              <a:t>someone@example.com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898775_Modern Circuit design_SL_V1.potx" id="{D7AD0F58-4DF1-4655-B454-893348AD7998}" vid="{1E267F19-E5ED-48D3-B7A8-11832F35D4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E1BF91BB-6045-4869-8145-5C20AAEE9AC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Circuit design</Template>
  <TotalTime>0</TotalTime>
  <Words>26</Words>
  <Application>Microsoft Office PowerPoint</Application>
  <PresentationFormat>Widescreen</PresentationFormat>
  <Paragraphs>18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Circuit</vt:lpstr>
      <vt:lpstr>Modern Circuit  design</vt:lpstr>
      <vt:lpstr>Computing Components</vt:lpstr>
      <vt:lpstr>PowerPoint Presentation</vt:lpstr>
      <vt:lpstr>Distribution</vt:lpstr>
      <vt:lpstr>Process</vt:lpstr>
      <vt:lpstr>  Contact details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Circuit  design</dc:title>
  <dc:creator/>
  <cp:lastModifiedBy>Ishrat Rintu</cp:lastModifiedBy>
  <cp:revision>2</cp:revision>
  <dcterms:created xsi:type="dcterms:W3CDTF">2019-09-07T18:58:16Z</dcterms:created>
  <dcterms:modified xsi:type="dcterms:W3CDTF">2019-09-15T13:37:45Z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